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64" r:id="rId5"/>
    <p:sldId id="259" r:id="rId6"/>
    <p:sldId id="260" r:id="rId7"/>
    <p:sldId id="261" r:id="rId8"/>
  </p:sldIdLst>
  <p:sldSz cx="9144000" cy="6858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9" d="100"/>
          <a:sy n="99" d="100"/>
        </p:scale>
        <p:origin x="-240" y="-102"/>
      </p:cViewPr>
      <p:guideLst>
        <p:guide orient="horz" pos="27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4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8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1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7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1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9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6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6E505-0545-468C-A2A9-F40559FFAA40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E60DD-295C-48DD-BE7E-AB22B785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8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261" y="-3124"/>
            <a:ext cx="4535487" cy="1646237"/>
            <a:chOff x="6844" y="3514825"/>
            <a:chExt cx="4535487" cy="1646237"/>
          </a:xfrm>
        </p:grpSpPr>
        <p:pic>
          <p:nvPicPr>
            <p:cNvPr id="6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8" name="Group 67"/>
          <p:cNvGrpSpPr/>
          <p:nvPr/>
        </p:nvGrpSpPr>
        <p:grpSpPr>
          <a:xfrm>
            <a:off x="-1156" y="1719594"/>
            <a:ext cx="4535487" cy="1646237"/>
            <a:chOff x="6844" y="3514825"/>
            <a:chExt cx="4535487" cy="1646237"/>
          </a:xfrm>
        </p:grpSpPr>
        <p:pic>
          <p:nvPicPr>
            <p:cNvPr id="6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TextBox 69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5" name="Group 74"/>
          <p:cNvGrpSpPr/>
          <p:nvPr/>
        </p:nvGrpSpPr>
        <p:grpSpPr>
          <a:xfrm>
            <a:off x="9975" y="3458454"/>
            <a:ext cx="4535487" cy="1646237"/>
            <a:chOff x="6844" y="3514825"/>
            <a:chExt cx="4535487" cy="1646237"/>
          </a:xfrm>
        </p:grpSpPr>
        <p:pic>
          <p:nvPicPr>
            <p:cNvPr id="7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1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2" name="Group 81"/>
          <p:cNvGrpSpPr/>
          <p:nvPr/>
        </p:nvGrpSpPr>
        <p:grpSpPr>
          <a:xfrm>
            <a:off x="-9274" y="5225956"/>
            <a:ext cx="4535487" cy="1646237"/>
            <a:chOff x="6844" y="3514825"/>
            <a:chExt cx="4535487" cy="1646237"/>
          </a:xfrm>
        </p:grpSpPr>
        <p:pic>
          <p:nvPicPr>
            <p:cNvPr id="8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4" name="TextBox 83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9" name="Group 88"/>
          <p:cNvGrpSpPr/>
          <p:nvPr/>
        </p:nvGrpSpPr>
        <p:grpSpPr>
          <a:xfrm>
            <a:off x="4589263" y="-3125"/>
            <a:ext cx="4535487" cy="1646237"/>
            <a:chOff x="6844" y="3514825"/>
            <a:chExt cx="4535487" cy="1646237"/>
          </a:xfrm>
        </p:grpSpPr>
        <p:pic>
          <p:nvPicPr>
            <p:cNvPr id="9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1" name="TextBox 90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5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6" name="Group 95"/>
          <p:cNvGrpSpPr/>
          <p:nvPr/>
        </p:nvGrpSpPr>
        <p:grpSpPr>
          <a:xfrm>
            <a:off x="4583846" y="1719593"/>
            <a:ext cx="4535487" cy="1646237"/>
            <a:chOff x="6844" y="3514825"/>
            <a:chExt cx="4535487" cy="1646237"/>
          </a:xfrm>
        </p:grpSpPr>
        <p:pic>
          <p:nvPicPr>
            <p:cNvPr id="9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8" name="TextBox 97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3" name="Group 102"/>
          <p:cNvGrpSpPr/>
          <p:nvPr/>
        </p:nvGrpSpPr>
        <p:grpSpPr>
          <a:xfrm>
            <a:off x="4594977" y="3458453"/>
            <a:ext cx="4535487" cy="1646237"/>
            <a:chOff x="6844" y="3514825"/>
            <a:chExt cx="4535487" cy="1646237"/>
          </a:xfrm>
        </p:grpSpPr>
        <p:pic>
          <p:nvPicPr>
            <p:cNvPr id="104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5" name="TextBox 104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9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0" name="Group 109"/>
          <p:cNvGrpSpPr/>
          <p:nvPr/>
        </p:nvGrpSpPr>
        <p:grpSpPr>
          <a:xfrm>
            <a:off x="4575728" y="5225955"/>
            <a:ext cx="4535487" cy="1646237"/>
            <a:chOff x="6844" y="3514825"/>
            <a:chExt cx="4535487" cy="1646237"/>
          </a:xfrm>
        </p:grpSpPr>
        <p:pic>
          <p:nvPicPr>
            <p:cNvPr id="11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" name="TextBox 111"/>
            <p:cNvSpPr txBox="1"/>
            <p:nvPr/>
          </p:nvSpPr>
          <p:spPr>
            <a:xfrm>
              <a:off x="695425" y="35814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974651" y="491530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2627697" y="3792312"/>
              <a:ext cx="107241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6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5755" r="2867" b="7403"/>
            <a:stretch/>
          </p:blipFill>
          <p:spPr bwMode="auto">
            <a:xfrm>
              <a:off x="2768062" y="4009119"/>
              <a:ext cx="779334" cy="753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9261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9363"/>
            <a:ext cx="4535487" cy="1646237"/>
            <a:chOff x="0" y="9363"/>
            <a:chExt cx="4535487" cy="1646237"/>
          </a:xfrm>
        </p:grpSpPr>
        <p:pic>
          <p:nvPicPr>
            <p:cNvPr id="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-1600" y="1759513"/>
            <a:ext cx="4535487" cy="1646237"/>
            <a:chOff x="0" y="9363"/>
            <a:chExt cx="4535487" cy="1646237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Oval 14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3200" y="3490413"/>
            <a:ext cx="4535487" cy="1646237"/>
            <a:chOff x="0" y="9363"/>
            <a:chExt cx="4535487" cy="1646237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21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Oval 21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-4800" y="5202063"/>
            <a:ext cx="4535487" cy="1646237"/>
            <a:chOff x="0" y="9363"/>
            <a:chExt cx="4535487" cy="1646237"/>
          </a:xfrm>
        </p:grpSpPr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28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Oval 28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69934" y="54181"/>
            <a:ext cx="4535487" cy="1646237"/>
            <a:chOff x="-29241" y="66313"/>
            <a:chExt cx="4535487" cy="1646237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9241" y="6631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35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Oval 35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597575" y="1747381"/>
            <a:ext cx="4535487" cy="1646237"/>
            <a:chOff x="0" y="9363"/>
            <a:chExt cx="4535487" cy="1646237"/>
          </a:xfrm>
        </p:grpSpPr>
        <p:pic>
          <p:nvPicPr>
            <p:cNvPr id="3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42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Oval 42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95975" y="3478281"/>
            <a:ext cx="4535487" cy="1646237"/>
            <a:chOff x="0" y="9363"/>
            <a:chExt cx="4535487" cy="1646237"/>
          </a:xfrm>
        </p:grpSpPr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49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Oval 49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94375" y="5189931"/>
            <a:ext cx="4535487" cy="1646237"/>
            <a:chOff x="0" y="9363"/>
            <a:chExt cx="4535487" cy="1646237"/>
          </a:xfrm>
        </p:grpSpPr>
        <p:pic>
          <p:nvPicPr>
            <p:cNvPr id="5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63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669331" y="66313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38932" y="1419463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2431" y="738130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pic>
          <p:nvPicPr>
            <p:cNvPr id="56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020" y="327900"/>
              <a:ext cx="588344" cy="11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Oval 56"/>
            <p:cNvSpPr/>
            <p:nvPr/>
          </p:nvSpPr>
          <p:spPr>
            <a:xfrm>
              <a:off x="2571023" y="296475"/>
              <a:ext cx="101395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119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" y="3504"/>
            <a:ext cx="4535487" cy="1646237"/>
            <a:chOff x="6844" y="3514825"/>
            <a:chExt cx="4535487" cy="1646237"/>
          </a:xfrm>
        </p:grpSpPr>
        <p:pic>
          <p:nvPicPr>
            <p:cNvPr id="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1786" y="1715516"/>
            <a:ext cx="4535487" cy="1646237"/>
            <a:chOff x="6844" y="3514825"/>
            <a:chExt cx="4535487" cy="1646237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18" y="3473644"/>
            <a:ext cx="4535487" cy="1646237"/>
            <a:chOff x="6844" y="3514825"/>
            <a:chExt cx="4535487" cy="1646237"/>
          </a:xfrm>
        </p:grpSpPr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1805" y="5193838"/>
            <a:ext cx="4535487" cy="1646237"/>
            <a:chOff x="6844" y="3514825"/>
            <a:chExt cx="4535487" cy="1646237"/>
          </a:xfrm>
        </p:grpSpPr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4589263" y="10886"/>
            <a:ext cx="4535487" cy="1646237"/>
            <a:chOff x="6844" y="3514825"/>
            <a:chExt cx="4535487" cy="1646237"/>
          </a:xfrm>
        </p:grpSpPr>
        <p:pic>
          <p:nvPicPr>
            <p:cNvPr id="3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4591050" y="1722898"/>
            <a:ext cx="4535487" cy="1646237"/>
            <a:chOff x="6844" y="3514825"/>
            <a:chExt cx="4535487" cy="1646237"/>
          </a:xfrm>
        </p:grpSpPr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Group 44"/>
          <p:cNvGrpSpPr/>
          <p:nvPr/>
        </p:nvGrpSpPr>
        <p:grpSpPr>
          <a:xfrm>
            <a:off x="4589282" y="3481026"/>
            <a:ext cx="4535487" cy="1646237"/>
            <a:chOff x="6844" y="3514825"/>
            <a:chExt cx="4535487" cy="1646237"/>
          </a:xfrm>
        </p:grpSpPr>
        <p:pic>
          <p:nvPicPr>
            <p:cNvPr id="4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4591069" y="5201220"/>
            <a:ext cx="4535487" cy="1646237"/>
            <a:chOff x="6844" y="3514825"/>
            <a:chExt cx="4535487" cy="1646237"/>
          </a:xfrm>
        </p:grpSpPr>
        <p:pic>
          <p:nvPicPr>
            <p:cNvPr id="5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14825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705050" y="35717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4651" y="49249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577867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5448" y="4066789"/>
              <a:ext cx="779647" cy="626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123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045" y="25592"/>
            <a:ext cx="4535487" cy="1646237"/>
            <a:chOff x="6844" y="3474882"/>
            <a:chExt cx="4535487" cy="1646237"/>
          </a:xfrm>
        </p:grpSpPr>
        <p:pic>
          <p:nvPicPr>
            <p:cNvPr id="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-1988" y="1756539"/>
            <a:ext cx="4535487" cy="1646237"/>
            <a:chOff x="6844" y="3474882"/>
            <a:chExt cx="4535487" cy="1646237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>
                  <a:latin typeface="Castellar" pitchFamily="18" charset="0"/>
                  <a:cs typeface="Arabic Typesetting" pitchFamily="66" charset="-78"/>
                </a:rPr>
                <a:t>1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200" y="3451953"/>
            <a:ext cx="4535487" cy="1646237"/>
            <a:chOff x="6844" y="3474882"/>
            <a:chExt cx="4535487" cy="1646237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>
                  <a:latin typeface="Castellar" pitchFamily="18" charset="0"/>
                  <a:cs typeface="Arabic Typesetting" pitchFamily="66" charset="-78"/>
                </a:rPr>
                <a:t>1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-1987" y="5223889"/>
            <a:ext cx="4535487" cy="1646237"/>
            <a:chOff x="6844" y="3500310"/>
            <a:chExt cx="4535487" cy="1646237"/>
          </a:xfrm>
        </p:grpSpPr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500310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>
                  <a:latin typeface="Castellar" pitchFamily="18" charset="0"/>
                  <a:cs typeface="Arabic Typesetting" pitchFamily="66" charset="-78"/>
                </a:rPr>
                <a:t>1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35487" y="25592"/>
            <a:ext cx="4535487" cy="1646237"/>
            <a:chOff x="6844" y="3474882"/>
            <a:chExt cx="4535487" cy="1646237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533500" y="1756539"/>
            <a:ext cx="4535487" cy="1646237"/>
            <a:chOff x="6844" y="3474882"/>
            <a:chExt cx="4535487" cy="1646237"/>
          </a:xfrm>
        </p:grpSpPr>
        <p:pic>
          <p:nvPicPr>
            <p:cNvPr id="3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35287" y="3477381"/>
            <a:ext cx="4535487" cy="1646237"/>
            <a:chOff x="6844" y="3474882"/>
            <a:chExt cx="4535487" cy="1646237"/>
          </a:xfrm>
        </p:grpSpPr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33500" y="5223889"/>
            <a:ext cx="4535487" cy="1646237"/>
            <a:chOff x="6844" y="3474882"/>
            <a:chExt cx="4535487" cy="1646237"/>
          </a:xfrm>
        </p:grpSpPr>
        <p:pic>
          <p:nvPicPr>
            <p:cNvPr id="5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10</a:t>
              </a: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0</a:t>
              </a:r>
              <a:endParaRPr lang="en-US" sz="7200" b="1" dirty="0" smtClean="0">
                <a:latin typeface="Castellar" pitchFamily="18" charset="0"/>
                <a:cs typeface="Arabic Typesetting" pitchFamily="66" charset="-78"/>
              </a:endParaRP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2945190" y="2318759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3020963" y="587812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7469264" y="583216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7471253" y="2318758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7479278" y="4040033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2934669" y="4006687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2931267" y="5747306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969">
            <a:off x="7480878" y="5776484"/>
            <a:ext cx="648620" cy="7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75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64"/>
            <a:ext cx="4535487" cy="1646237"/>
            <a:chOff x="6844" y="3474882"/>
            <a:chExt cx="4535487" cy="1646237"/>
          </a:xfrm>
        </p:grpSpPr>
        <p:pic>
          <p:nvPicPr>
            <p:cNvPr id="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-1987" y="1731111"/>
            <a:ext cx="4535487" cy="1646237"/>
            <a:chOff x="6844" y="3474882"/>
            <a:chExt cx="4535487" cy="1646237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-200" y="3451953"/>
            <a:ext cx="4535487" cy="1646237"/>
            <a:chOff x="6844" y="3474882"/>
            <a:chExt cx="4535487" cy="1646237"/>
          </a:xfrm>
        </p:grpSpPr>
        <p:pic>
          <p:nvPicPr>
            <p:cNvPr id="1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-1987" y="5198461"/>
            <a:ext cx="4535487" cy="1646237"/>
            <a:chOff x="6844" y="3474882"/>
            <a:chExt cx="4535487" cy="1646237"/>
          </a:xfrm>
        </p:grpSpPr>
        <p:pic>
          <p:nvPicPr>
            <p:cNvPr id="2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4535487" y="25592"/>
            <a:ext cx="4535487" cy="1646237"/>
            <a:chOff x="6844" y="3474882"/>
            <a:chExt cx="4535487" cy="1646237"/>
          </a:xfrm>
        </p:grpSpPr>
        <p:pic>
          <p:nvPicPr>
            <p:cNvPr id="3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9" name="Group 38"/>
          <p:cNvGrpSpPr/>
          <p:nvPr/>
        </p:nvGrpSpPr>
        <p:grpSpPr>
          <a:xfrm>
            <a:off x="4533500" y="1756539"/>
            <a:ext cx="4535487" cy="1646237"/>
            <a:chOff x="6844" y="3474882"/>
            <a:chExt cx="4535487" cy="1646237"/>
          </a:xfrm>
        </p:grpSpPr>
        <p:pic>
          <p:nvPicPr>
            <p:cNvPr id="4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6" name="Group 45"/>
          <p:cNvGrpSpPr/>
          <p:nvPr/>
        </p:nvGrpSpPr>
        <p:grpSpPr>
          <a:xfrm>
            <a:off x="4535287" y="3477381"/>
            <a:ext cx="4535487" cy="1646237"/>
            <a:chOff x="6844" y="3474882"/>
            <a:chExt cx="4535487" cy="1646237"/>
          </a:xfrm>
        </p:grpSpPr>
        <p:pic>
          <p:nvPicPr>
            <p:cNvPr id="4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" name="Group 52"/>
          <p:cNvGrpSpPr/>
          <p:nvPr/>
        </p:nvGrpSpPr>
        <p:grpSpPr>
          <a:xfrm>
            <a:off x="4533500" y="5223889"/>
            <a:ext cx="4535487" cy="1646237"/>
            <a:chOff x="6844" y="3474882"/>
            <a:chExt cx="4535487" cy="1646237"/>
          </a:xfrm>
        </p:grpSpPr>
        <p:pic>
          <p:nvPicPr>
            <p:cNvPr id="54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4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705050" y="3542900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74651" y="4886425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8150" y="4233967"/>
              <a:ext cx="2119162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2779992" y="3792312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065" y="3907859"/>
              <a:ext cx="501407" cy="1017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031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560" y="1750681"/>
            <a:ext cx="4535487" cy="1646237"/>
            <a:chOff x="48370" y="3474882"/>
            <a:chExt cx="4535487" cy="1646237"/>
          </a:xfrm>
        </p:grpSpPr>
        <p:pic>
          <p:nvPicPr>
            <p:cNvPr id="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-1600" y="8194"/>
            <a:ext cx="4535487" cy="1646237"/>
            <a:chOff x="48370" y="3474882"/>
            <a:chExt cx="4535487" cy="1646237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0" y="3479617"/>
            <a:ext cx="4535487" cy="1684737"/>
            <a:chOff x="48370" y="3426757"/>
            <a:chExt cx="4535487" cy="1684737"/>
          </a:xfrm>
        </p:grpSpPr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26757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8386" y="5202854"/>
            <a:ext cx="4535487" cy="1646237"/>
            <a:chOff x="48370" y="3474882"/>
            <a:chExt cx="4535487" cy="1646237"/>
          </a:xfrm>
        </p:grpSpPr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4602359" y="1759506"/>
            <a:ext cx="4535487" cy="1646237"/>
            <a:chOff x="48370" y="3474882"/>
            <a:chExt cx="4535487" cy="1646237"/>
          </a:xfrm>
        </p:grpSpPr>
        <p:pic>
          <p:nvPicPr>
            <p:cNvPr id="3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4596199" y="17019"/>
            <a:ext cx="4535487" cy="1646237"/>
            <a:chOff x="48370" y="3474882"/>
            <a:chExt cx="4535487" cy="1646237"/>
          </a:xfrm>
        </p:grpSpPr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Group 44"/>
          <p:cNvGrpSpPr/>
          <p:nvPr/>
        </p:nvGrpSpPr>
        <p:grpSpPr>
          <a:xfrm>
            <a:off x="4597799" y="3488442"/>
            <a:ext cx="4535487" cy="1684737"/>
            <a:chOff x="48370" y="3426757"/>
            <a:chExt cx="4535487" cy="1684737"/>
          </a:xfrm>
        </p:grpSpPr>
        <p:pic>
          <p:nvPicPr>
            <p:cNvPr id="4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26757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4606185" y="5211679"/>
            <a:ext cx="4535487" cy="1646237"/>
            <a:chOff x="48370" y="3474882"/>
            <a:chExt cx="4535487" cy="1646237"/>
          </a:xfrm>
        </p:grpSpPr>
        <p:pic>
          <p:nvPicPr>
            <p:cNvPr id="5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714675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7200" b="1" dirty="0" smtClean="0">
                  <a:latin typeface="Castellar" pitchFamily="18" charset="0"/>
                  <a:cs typeface="Arabic Typesetting" pitchFamily="66" charset="-78"/>
                </a:rPr>
                <a:t>5000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068742" y="376343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0035">
              <a:off x="3302395" y="3967293"/>
              <a:ext cx="533687" cy="816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193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5" y="3474882"/>
            <a:ext cx="4535487" cy="1646237"/>
            <a:chOff x="48370" y="3474882"/>
            <a:chExt cx="4535487" cy="1646237"/>
          </a:xfrm>
        </p:grpSpPr>
        <p:pic>
          <p:nvPicPr>
            <p:cNvPr id="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0" y="803"/>
            <a:ext cx="4535487" cy="1646237"/>
            <a:chOff x="48370" y="3474882"/>
            <a:chExt cx="4535487" cy="1646237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0" y="1722770"/>
            <a:ext cx="4535487" cy="1646237"/>
            <a:chOff x="48370" y="3474882"/>
            <a:chExt cx="4535487" cy="1646237"/>
          </a:xfrm>
        </p:grpSpPr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-1239" y="5226197"/>
            <a:ext cx="4535487" cy="1646237"/>
            <a:chOff x="48370" y="3474882"/>
            <a:chExt cx="4535487" cy="1646237"/>
          </a:xfrm>
        </p:grpSpPr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4608513" y="3493332"/>
            <a:ext cx="4535487" cy="1646237"/>
            <a:chOff x="48370" y="3474882"/>
            <a:chExt cx="4535487" cy="1646237"/>
          </a:xfrm>
        </p:grpSpPr>
        <p:pic>
          <p:nvPicPr>
            <p:cNvPr id="3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4608268" y="19253"/>
            <a:ext cx="4535487" cy="1646237"/>
            <a:chOff x="48370" y="3474882"/>
            <a:chExt cx="4535487" cy="1646237"/>
          </a:xfrm>
        </p:grpSpPr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Group 44"/>
          <p:cNvGrpSpPr/>
          <p:nvPr/>
        </p:nvGrpSpPr>
        <p:grpSpPr>
          <a:xfrm>
            <a:off x="4608268" y="1741220"/>
            <a:ext cx="4535487" cy="1646237"/>
            <a:chOff x="48370" y="3474882"/>
            <a:chExt cx="4535487" cy="1646237"/>
          </a:xfrm>
        </p:grpSpPr>
        <p:pic>
          <p:nvPicPr>
            <p:cNvPr id="4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4607029" y="5244647"/>
            <a:ext cx="4535487" cy="1646237"/>
            <a:chOff x="48370" y="3474882"/>
            <a:chExt cx="4535487" cy="1646237"/>
          </a:xfrm>
        </p:grpSpPr>
        <p:pic>
          <p:nvPicPr>
            <p:cNvPr id="5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0" y="3474882"/>
              <a:ext cx="4535487" cy="1646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705050" y="3533275"/>
              <a:ext cx="3200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Issued by the Bank of Gig Harbor Stake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70901" y="4896050"/>
              <a:ext cx="151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Castellar" pitchFamily="18" charset="0"/>
                  <a:cs typeface="Arabic Typesetting" pitchFamily="66" charset="-78"/>
                </a:rPr>
                <a:t>Not Local Tender</a:t>
              </a:r>
              <a:endParaRPr lang="en-US" sz="800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56370" y="4227987"/>
              <a:ext cx="2916211" cy="759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6000" b="1" dirty="0" smtClean="0">
                  <a:latin typeface="Castellar" pitchFamily="18" charset="0"/>
                  <a:cs typeface="Arabic Typesetting" pitchFamily="66" charset="-78"/>
                </a:rPr>
                <a:t>10000</a:t>
              </a:r>
            </a:p>
            <a:p>
              <a:pPr algn="ctr">
                <a:lnSpc>
                  <a:spcPts val="2600"/>
                </a:lnSpc>
              </a:pPr>
              <a:r>
                <a:rPr lang="en-US" b="1" dirty="0" smtClean="0">
                  <a:latin typeface="Castellar" pitchFamily="18" charset="0"/>
                  <a:cs typeface="Arabic Typesetting" pitchFamily="66" charset="-78"/>
                </a:rPr>
                <a:t>Bible bucks</a:t>
              </a:r>
              <a:endParaRPr lang="en-US" b="1" dirty="0">
                <a:latin typeface="Castellar" pitchFamily="18" charset="0"/>
                <a:cs typeface="Arabic Typesetting" pitchFamily="66" charset="-78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116867" y="3744187"/>
              <a:ext cx="993105" cy="12237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508" y="3840483"/>
              <a:ext cx="464393" cy="1026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492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784</Words>
  <Application>Microsoft Office PowerPoint</Application>
  <PresentationFormat>On-screen Show (4:3)</PresentationFormat>
  <Paragraphs>224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Moms</dc:creator>
  <cp:lastModifiedBy>Moms</cp:lastModifiedBy>
  <cp:revision>7</cp:revision>
  <cp:lastPrinted>2015-09-29T14:33:57Z</cp:lastPrinted>
  <dcterms:created xsi:type="dcterms:W3CDTF">2015-09-28T22:04:51Z</dcterms:created>
  <dcterms:modified xsi:type="dcterms:W3CDTF">2015-09-29T14:33:59Z</dcterms:modified>
</cp:coreProperties>
</file>